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6858000" cy="12192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B190F6-EB11-44B1-A756-2DFE093B1C67}" v="17" dt="2026-02-19T20:34:51.5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38" d="100"/>
          <a:sy n="38" d="100"/>
        </p:scale>
        <p:origin x="2208" y="259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gner S T Medeiros" userId="05276a5c79564d2a" providerId="LiveId" clId="{1D938B1C-83F2-4E81-ACF5-0F2975EC9315}"/>
    <pc:docChg chg="modSld modMainMaster">
      <pc:chgData name="Wagner S T Medeiros" userId="05276a5c79564d2a" providerId="LiveId" clId="{1D938B1C-83F2-4E81-ACF5-0F2975EC9315}" dt="2026-02-19T20:34:51.558" v="16"/>
      <pc:docMkLst>
        <pc:docMk/>
      </pc:docMkLst>
      <pc:sldChg chg="setBg">
        <pc:chgData name="Wagner S T Medeiros" userId="05276a5c79564d2a" providerId="LiveId" clId="{1D938B1C-83F2-4E81-ACF5-0F2975EC9315}" dt="2026-02-19T20:34:51.558" v="16"/>
        <pc:sldMkLst>
          <pc:docMk/>
          <pc:sldMk cId="385792324" sldId="257"/>
        </pc:sldMkLst>
      </pc:sldChg>
      <pc:sldMasterChg chg="setBg">
        <pc:chgData name="Wagner S T Medeiros" userId="05276a5c79564d2a" providerId="LiveId" clId="{1D938B1C-83F2-4E81-ACF5-0F2975EC9315}" dt="2026-02-19T20:34:36.685" v="14"/>
        <pc:sldMasterMkLst>
          <pc:docMk/>
          <pc:sldMasterMk cId="2200705105" sldId="2147483660"/>
        </pc:sldMasterMkLst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4E36F-1C1D-430D-8928-505DD9681EE8}" type="datetimeFigureOut">
              <a:rPr lang="pt-BR" smtClean="0"/>
              <a:pPr/>
              <a:t>19/02/2026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F3E2E7-1714-402E-8CAB-C7DC522A8C8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1782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3E2E7-1714-402E-8CAB-C7DC522A8C80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7564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604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705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85749" y="1484630"/>
            <a:ext cx="3981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TÍTULO DO TRABALHO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85749" y="2123539"/>
            <a:ext cx="39814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AUTORES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85749" y="2713355"/>
            <a:ext cx="629285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RESUMO</a:t>
            </a:r>
          </a:p>
        </p:txBody>
      </p:sp>
    </p:spTree>
    <p:extLst>
      <p:ext uri="{BB962C8B-B14F-4D97-AF65-F5344CB8AC3E}">
        <p14:creationId xmlns:p14="http://schemas.microsoft.com/office/powerpoint/2010/main" val="3857923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2023</TotalTime>
  <Words>6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WStelitano Com &amp; Design</dc:creator>
  <cp:lastModifiedBy>Wagner S T Medeiros</cp:lastModifiedBy>
  <cp:revision>36</cp:revision>
  <dcterms:created xsi:type="dcterms:W3CDTF">2019-07-23T13:25:42Z</dcterms:created>
  <dcterms:modified xsi:type="dcterms:W3CDTF">2026-02-19T20:35:00Z</dcterms:modified>
</cp:coreProperties>
</file>